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8" r:id="rId3"/>
  </p:sldIdLst>
  <p:sldSz cx="9144000" cy="6858000" type="overhead"/>
  <p:notesSz cx="6858000" cy="9144000"/>
  <p:defaultTextStyle>
    <a:defPPr>
      <a:defRPr lang="en-US"/>
    </a:defPPr>
    <a:lvl1pPr marL="0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7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4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07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34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61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15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800000"/>
    <a:srgbClr val="800080"/>
    <a:srgbClr val="541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315" autoAdjust="0"/>
  </p:normalViewPr>
  <p:slideViewPr>
    <p:cSldViewPr snapToGrid="0" snapToObjects="1">
      <p:cViewPr>
        <p:scale>
          <a:sx n="116" d="100"/>
          <a:sy n="116" d="100"/>
        </p:scale>
        <p:origin x="5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5E6149-2C0F-4D2B-AF46-54D3C062BF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0E89E6-7446-432D-82F5-184997BC52EF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(SOURCE)</a:t>
          </a:r>
          <a:endParaRPr lang="en-US" b="1" dirty="0"/>
        </a:p>
      </dgm:t>
    </dgm:pt>
    <dgm:pt modelId="{47A2A742-407D-4EFC-95F3-9B66F479E71B}" type="parTrans" cxnId="{63D1097B-F0A4-4FC2-BDFF-9CEBF92A1454}">
      <dgm:prSet/>
      <dgm:spPr/>
      <dgm:t>
        <a:bodyPr/>
        <a:lstStyle/>
        <a:p>
          <a:endParaRPr lang="en-US"/>
        </a:p>
      </dgm:t>
    </dgm:pt>
    <dgm:pt modelId="{37F7819C-BE55-4199-8D55-4412CE6A850F}" type="sibTrans" cxnId="{63D1097B-F0A4-4FC2-BDFF-9CEBF92A1454}">
      <dgm:prSet/>
      <dgm:spPr/>
      <dgm:t>
        <a:bodyPr/>
        <a:lstStyle/>
        <a:p>
          <a:endParaRPr lang="en-US"/>
        </a:p>
      </dgm:t>
    </dgm:pt>
    <dgm:pt modelId="{F14EAACB-0837-452B-AB53-D48E1E69CF70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(SOURCES) </a:t>
          </a:r>
          <a:endParaRPr lang="en-US" b="1" dirty="0"/>
        </a:p>
      </dgm:t>
    </dgm:pt>
    <dgm:pt modelId="{D2EC0A92-19B4-4E85-89D8-22E309DBC7A1}" type="parTrans" cxnId="{771F9913-569F-47C5-9D22-2742D0340641}">
      <dgm:prSet/>
      <dgm:spPr/>
      <dgm:t>
        <a:bodyPr/>
        <a:lstStyle/>
        <a:p>
          <a:endParaRPr lang="en-US"/>
        </a:p>
      </dgm:t>
    </dgm:pt>
    <dgm:pt modelId="{588DE824-A669-4BD0-A943-4D342199F2C4}" type="sibTrans" cxnId="{771F9913-569F-47C5-9D22-2742D0340641}">
      <dgm:prSet/>
      <dgm:spPr/>
      <dgm:t>
        <a:bodyPr/>
        <a:lstStyle/>
        <a:p>
          <a:endParaRPr lang="en-US"/>
        </a:p>
      </dgm:t>
    </dgm:pt>
    <dgm:pt modelId="{A5F65FB8-3F84-4458-A3FD-B59A44B15B92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(SOURCE)</a:t>
          </a:r>
          <a:endParaRPr lang="en-US" dirty="0"/>
        </a:p>
      </dgm:t>
    </dgm:pt>
    <dgm:pt modelId="{5FBB9E46-313F-4D8D-A7ED-703894E13CFD}" type="parTrans" cxnId="{36C5CAF0-18F9-4BA8-B8D7-5BE69012DE16}">
      <dgm:prSet/>
      <dgm:spPr/>
      <dgm:t>
        <a:bodyPr/>
        <a:lstStyle/>
        <a:p>
          <a:endParaRPr lang="en-US"/>
        </a:p>
      </dgm:t>
    </dgm:pt>
    <dgm:pt modelId="{29C646C8-4905-4C6C-8953-A2D9301BFD66}" type="sibTrans" cxnId="{36C5CAF0-18F9-4BA8-B8D7-5BE69012DE16}">
      <dgm:prSet/>
      <dgm:spPr/>
      <dgm:t>
        <a:bodyPr/>
        <a:lstStyle/>
        <a:p>
          <a:endParaRPr lang="en-US"/>
        </a:p>
      </dgm:t>
    </dgm:pt>
    <dgm:pt modelId="{56327306-831A-45F5-8DA8-F01A6B5EF4B0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(SOURCE)</a:t>
          </a:r>
          <a:endParaRPr lang="en-US" dirty="0"/>
        </a:p>
      </dgm:t>
    </dgm:pt>
    <dgm:pt modelId="{10BD446F-D445-48E0-A23A-ED1EB386A2D5}" type="parTrans" cxnId="{3092DCE0-AA26-4FA0-AE47-A7A6CE31CF50}">
      <dgm:prSet/>
      <dgm:spPr/>
      <dgm:t>
        <a:bodyPr/>
        <a:lstStyle/>
        <a:p>
          <a:endParaRPr lang="en-US"/>
        </a:p>
      </dgm:t>
    </dgm:pt>
    <dgm:pt modelId="{75FBD15A-E54D-4194-A950-41C776442359}" type="sibTrans" cxnId="{3092DCE0-AA26-4FA0-AE47-A7A6CE31CF50}">
      <dgm:prSet/>
      <dgm:spPr/>
      <dgm:t>
        <a:bodyPr/>
        <a:lstStyle/>
        <a:p>
          <a:endParaRPr lang="en-US"/>
        </a:p>
      </dgm:t>
    </dgm:pt>
    <dgm:pt modelId="{D8CDE751-10E8-4CB7-8844-0ECDAFC698C9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(SOURCE)</a:t>
          </a:r>
          <a:endParaRPr lang="en-US" dirty="0"/>
        </a:p>
      </dgm:t>
    </dgm:pt>
    <dgm:pt modelId="{E521C399-1F2A-4775-91DE-1CACC611A73F}" type="parTrans" cxnId="{F6E0878E-E1C3-4CF7-8BBB-DF334B211658}">
      <dgm:prSet/>
      <dgm:spPr/>
      <dgm:t>
        <a:bodyPr/>
        <a:lstStyle/>
        <a:p>
          <a:endParaRPr lang="en-US"/>
        </a:p>
      </dgm:t>
    </dgm:pt>
    <dgm:pt modelId="{F5E64764-BCA9-40D0-8A7D-4EA4C72CE84D}" type="sibTrans" cxnId="{F6E0878E-E1C3-4CF7-8BBB-DF334B211658}">
      <dgm:prSet/>
      <dgm:spPr/>
      <dgm:t>
        <a:bodyPr/>
        <a:lstStyle/>
        <a:p>
          <a:endParaRPr lang="en-US"/>
        </a:p>
      </dgm:t>
    </dgm:pt>
    <dgm:pt modelId="{567102B2-47E2-4C32-B1B8-656E8DCDE4B6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(SOURCE)</a:t>
          </a:r>
          <a:endParaRPr lang="en-US" dirty="0"/>
        </a:p>
      </dgm:t>
    </dgm:pt>
    <dgm:pt modelId="{6D98BAC9-1338-4B2F-8C68-214C5DADC2AB}" type="parTrans" cxnId="{30892B8C-C6A8-4D3A-97E1-3012F97647C5}">
      <dgm:prSet/>
      <dgm:spPr/>
      <dgm:t>
        <a:bodyPr/>
        <a:lstStyle/>
        <a:p>
          <a:endParaRPr lang="en-US"/>
        </a:p>
      </dgm:t>
    </dgm:pt>
    <dgm:pt modelId="{161A92E1-9255-461C-B6DF-973AB6F310FF}" type="sibTrans" cxnId="{30892B8C-C6A8-4D3A-97E1-3012F97647C5}">
      <dgm:prSet/>
      <dgm:spPr/>
      <dgm:t>
        <a:bodyPr/>
        <a:lstStyle/>
        <a:p>
          <a:endParaRPr lang="en-US"/>
        </a:p>
      </dgm:t>
    </dgm:pt>
    <dgm:pt modelId="{2F0172BC-E9FA-4531-8298-0EA6757D04A7}">
      <dgm:prSet/>
      <dgm:spPr/>
      <dgm:t>
        <a:bodyPr/>
        <a:lstStyle/>
        <a:p>
          <a:pPr rtl="0"/>
          <a:r>
            <a:rPr lang="en-US" dirty="0" smtClean="0"/>
            <a:t>KEY FACT</a:t>
          </a:r>
        </a:p>
        <a:p>
          <a:pPr rtl="0"/>
          <a:r>
            <a:rPr lang="en-US" dirty="0" smtClean="0"/>
            <a:t>(SOURCE)</a:t>
          </a:r>
          <a:endParaRPr lang="en-US" dirty="0"/>
        </a:p>
      </dgm:t>
    </dgm:pt>
    <dgm:pt modelId="{D9324E74-FAE2-45DA-A449-69F2B28977C5}" type="parTrans" cxnId="{1CB13536-BB05-40DC-B15A-123B93B88AAD}">
      <dgm:prSet/>
      <dgm:spPr/>
      <dgm:t>
        <a:bodyPr/>
        <a:lstStyle/>
        <a:p>
          <a:endParaRPr lang="en-US"/>
        </a:p>
      </dgm:t>
    </dgm:pt>
    <dgm:pt modelId="{7876E6FF-4AC7-4F13-B0C9-EC98F539D62B}" type="sibTrans" cxnId="{1CB13536-BB05-40DC-B15A-123B93B88AAD}">
      <dgm:prSet/>
      <dgm:spPr/>
      <dgm:t>
        <a:bodyPr/>
        <a:lstStyle/>
        <a:p>
          <a:endParaRPr lang="en-US"/>
        </a:p>
      </dgm:t>
    </dgm:pt>
    <dgm:pt modelId="{4E3408C6-12AB-4A13-AEF1-150183F66B21}">
      <dgm:prSet/>
      <dgm:spPr/>
      <dgm:t>
        <a:bodyPr/>
        <a:lstStyle/>
        <a:p>
          <a:r>
            <a:rPr lang="en-US" dirty="0" smtClean="0"/>
            <a:t>KEY FACT</a:t>
          </a:r>
        </a:p>
        <a:p>
          <a:r>
            <a:rPr lang="en-US" dirty="0" smtClean="0"/>
            <a:t>(SOURCE)</a:t>
          </a:r>
          <a:endParaRPr lang="en-US" dirty="0"/>
        </a:p>
      </dgm:t>
    </dgm:pt>
    <dgm:pt modelId="{62F319B7-E9CB-4FF3-AFB2-D82B2B5EACD4}" type="parTrans" cxnId="{583EB4B2-4FC5-4F77-9F01-0D21B106FD4F}">
      <dgm:prSet/>
      <dgm:spPr/>
      <dgm:t>
        <a:bodyPr/>
        <a:lstStyle/>
        <a:p>
          <a:endParaRPr lang="en-US"/>
        </a:p>
      </dgm:t>
    </dgm:pt>
    <dgm:pt modelId="{00AC4FE4-E950-4601-8DE3-1EA4709440B0}" type="sibTrans" cxnId="{583EB4B2-4FC5-4F77-9F01-0D21B106FD4F}">
      <dgm:prSet/>
      <dgm:spPr/>
      <dgm:t>
        <a:bodyPr/>
        <a:lstStyle/>
        <a:p>
          <a:endParaRPr lang="en-US"/>
        </a:p>
      </dgm:t>
    </dgm:pt>
    <dgm:pt modelId="{84CBC905-F9CF-4945-919E-BE081FA82C72}">
      <dgm:prSet/>
      <dgm:spPr/>
      <dgm:t>
        <a:bodyPr/>
        <a:lstStyle/>
        <a:p>
          <a:r>
            <a:rPr lang="en-US" dirty="0" smtClean="0"/>
            <a:t>KEY FACT</a:t>
          </a:r>
        </a:p>
        <a:p>
          <a:r>
            <a:rPr lang="en-US" dirty="0" smtClean="0"/>
            <a:t>(SOURCE)</a:t>
          </a:r>
          <a:endParaRPr lang="en-US" dirty="0"/>
        </a:p>
      </dgm:t>
    </dgm:pt>
    <dgm:pt modelId="{ABB557B7-E449-4574-A190-AAC5F41134E6}" type="parTrans" cxnId="{C648D79D-711E-4F51-B442-00475539EA58}">
      <dgm:prSet/>
      <dgm:spPr/>
      <dgm:t>
        <a:bodyPr/>
        <a:lstStyle/>
        <a:p>
          <a:endParaRPr lang="en-US"/>
        </a:p>
      </dgm:t>
    </dgm:pt>
    <dgm:pt modelId="{EED16475-3DDD-4DC7-A9CE-92E0C98CCF2D}" type="sibTrans" cxnId="{C648D79D-711E-4F51-B442-00475539EA58}">
      <dgm:prSet/>
      <dgm:spPr/>
      <dgm:t>
        <a:bodyPr/>
        <a:lstStyle/>
        <a:p>
          <a:endParaRPr lang="en-US"/>
        </a:p>
      </dgm:t>
    </dgm:pt>
    <dgm:pt modelId="{CD1568CF-CD7D-4E26-8554-8746D615420A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(SOURCES)</a:t>
          </a:r>
          <a:endParaRPr lang="en-US" b="1" dirty="0"/>
        </a:p>
      </dgm:t>
    </dgm:pt>
    <dgm:pt modelId="{E44258D9-4C14-4A93-965F-B35D984AFE1C}" type="parTrans" cxnId="{C41B4E8B-4809-4017-B508-73EF186279DD}">
      <dgm:prSet/>
      <dgm:spPr/>
      <dgm:t>
        <a:bodyPr/>
        <a:lstStyle/>
        <a:p>
          <a:endParaRPr lang="en-US"/>
        </a:p>
      </dgm:t>
    </dgm:pt>
    <dgm:pt modelId="{E8273EF1-AE09-4F4F-B738-AE8317B3506F}" type="sibTrans" cxnId="{C41B4E8B-4809-4017-B508-73EF186279DD}">
      <dgm:prSet/>
      <dgm:spPr/>
      <dgm:t>
        <a:bodyPr/>
        <a:lstStyle/>
        <a:p>
          <a:endParaRPr lang="en-US"/>
        </a:p>
      </dgm:t>
    </dgm:pt>
    <dgm:pt modelId="{AE0232D6-C354-4F30-92D5-CA9294EC2255}">
      <dgm:prSet/>
      <dgm:spPr/>
      <dgm:t>
        <a:bodyPr/>
        <a:lstStyle/>
        <a:p>
          <a:pPr rtl="0"/>
          <a:r>
            <a:rPr lang="en-US" b="1" dirty="0" smtClean="0"/>
            <a:t>KEY FACT</a:t>
          </a:r>
        </a:p>
        <a:p>
          <a:pPr rtl="0"/>
          <a:r>
            <a:rPr lang="en-US" b="1" dirty="0" smtClean="0"/>
            <a:t>(SOURCE)</a:t>
          </a:r>
          <a:endParaRPr lang="en-US" b="1" dirty="0"/>
        </a:p>
      </dgm:t>
    </dgm:pt>
    <dgm:pt modelId="{BD7E2AF5-EBC2-43E9-9105-CD283CA103CB}" type="parTrans" cxnId="{8CA9559C-9C72-4264-B748-894ECAF570D1}">
      <dgm:prSet/>
      <dgm:spPr/>
      <dgm:t>
        <a:bodyPr/>
        <a:lstStyle/>
        <a:p>
          <a:endParaRPr lang="en-US"/>
        </a:p>
      </dgm:t>
    </dgm:pt>
    <dgm:pt modelId="{AD7AFD4E-E7E8-4871-843B-E9016AD1242D}" type="sibTrans" cxnId="{8CA9559C-9C72-4264-B748-894ECAF570D1}">
      <dgm:prSet/>
      <dgm:spPr/>
      <dgm:t>
        <a:bodyPr/>
        <a:lstStyle/>
        <a:p>
          <a:endParaRPr lang="en-US"/>
        </a:p>
      </dgm:t>
    </dgm:pt>
    <dgm:pt modelId="{E76D123D-09BD-4160-9692-211B097BD84E}">
      <dgm:prSet/>
      <dgm:spPr/>
      <dgm:t>
        <a:bodyPr/>
        <a:lstStyle/>
        <a:p>
          <a:pPr rtl="0"/>
          <a:r>
            <a:rPr lang="en-US" dirty="0" smtClean="0"/>
            <a:t>KEY FACT</a:t>
          </a:r>
        </a:p>
        <a:p>
          <a:pPr rtl="0"/>
          <a:r>
            <a:rPr lang="en-US" dirty="0" smtClean="0"/>
            <a:t>(SOURCE)</a:t>
          </a:r>
          <a:endParaRPr lang="en-US" dirty="0"/>
        </a:p>
      </dgm:t>
    </dgm:pt>
    <dgm:pt modelId="{11FC19A2-0961-4EEA-9537-63DE626BFDDE}" type="parTrans" cxnId="{80118DF5-6801-43A4-BE12-479009963341}">
      <dgm:prSet/>
      <dgm:spPr/>
      <dgm:t>
        <a:bodyPr/>
        <a:lstStyle/>
        <a:p>
          <a:endParaRPr lang="en-US"/>
        </a:p>
      </dgm:t>
    </dgm:pt>
    <dgm:pt modelId="{D08A9A1F-2851-4128-88F2-55A946F60128}" type="sibTrans" cxnId="{80118DF5-6801-43A4-BE12-479009963341}">
      <dgm:prSet/>
      <dgm:spPr/>
      <dgm:t>
        <a:bodyPr/>
        <a:lstStyle/>
        <a:p>
          <a:endParaRPr lang="en-US"/>
        </a:p>
      </dgm:t>
    </dgm:pt>
    <dgm:pt modelId="{B8F1983D-15B5-4796-8025-7EAD8BFD7F35}" type="pres">
      <dgm:prSet presAssocID="{FE5E6149-2C0F-4D2B-AF46-54D3C062BF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B3CF20-2675-4402-BA62-8D2FD46D6C01}" type="pres">
      <dgm:prSet presAssocID="{AE0232D6-C354-4F30-92D5-CA9294EC2255}" presName="linNode" presStyleCnt="0"/>
      <dgm:spPr/>
    </dgm:pt>
    <dgm:pt modelId="{6FC1A560-3F3F-4193-B57B-3B2E99AF1E90}" type="pres">
      <dgm:prSet presAssocID="{AE0232D6-C354-4F30-92D5-CA9294EC2255}" presName="parentText" presStyleLbl="node1" presStyleIdx="0" presStyleCnt="12" custLinFactNeighborY="16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AF226-AF15-45EE-926D-6F1B1BD36AC0}" type="pres">
      <dgm:prSet presAssocID="{AD7AFD4E-E7E8-4871-843B-E9016AD1242D}" presName="sp" presStyleCnt="0"/>
      <dgm:spPr/>
    </dgm:pt>
    <dgm:pt modelId="{31C8B943-487E-4060-80B4-13D51D540566}" type="pres">
      <dgm:prSet presAssocID="{CD1568CF-CD7D-4E26-8554-8746D615420A}" presName="linNode" presStyleCnt="0"/>
      <dgm:spPr/>
    </dgm:pt>
    <dgm:pt modelId="{D1B301A9-D6E3-4BF0-8932-B888917A65BA}" type="pres">
      <dgm:prSet presAssocID="{CD1568CF-CD7D-4E26-8554-8746D615420A}" presName="parentText" presStyleLbl="node1" presStyleIdx="1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1ED38-7DFF-4831-931D-FE8AB7C22ED7}" type="pres">
      <dgm:prSet presAssocID="{E8273EF1-AE09-4F4F-B738-AE8317B3506F}" presName="sp" presStyleCnt="0"/>
      <dgm:spPr/>
    </dgm:pt>
    <dgm:pt modelId="{EC001CF1-78B2-46EC-887E-8BBBDC3B2AD6}" type="pres">
      <dgm:prSet presAssocID="{1B0E89E6-7446-432D-82F5-184997BC52EF}" presName="linNode" presStyleCnt="0"/>
      <dgm:spPr/>
    </dgm:pt>
    <dgm:pt modelId="{A9E389BD-BD74-4E0D-82FD-0031DF317D34}" type="pres">
      <dgm:prSet presAssocID="{1B0E89E6-7446-432D-82F5-184997BC52EF}" presName="parentText" presStyleLbl="node1" presStyleIdx="2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7CBFE7-BB11-4133-9D35-2692AA114B13}" type="pres">
      <dgm:prSet presAssocID="{37F7819C-BE55-4199-8D55-4412CE6A850F}" presName="sp" presStyleCnt="0"/>
      <dgm:spPr/>
    </dgm:pt>
    <dgm:pt modelId="{9613D73B-22CB-463B-BB41-5B98EF8EBF14}" type="pres">
      <dgm:prSet presAssocID="{F14EAACB-0837-452B-AB53-D48E1E69CF70}" presName="linNode" presStyleCnt="0"/>
      <dgm:spPr/>
    </dgm:pt>
    <dgm:pt modelId="{CBDA192B-F9C7-4F40-85E0-95E732F26466}" type="pres">
      <dgm:prSet presAssocID="{F14EAACB-0837-452B-AB53-D48E1E69CF70}" presName="parentText" presStyleLbl="node1" presStyleIdx="3" presStyleCnt="12" custLinFactNeighborX="-1423" custLinFactNeighborY="79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2394C-3FAF-4516-8060-49D9BC0F8082}" type="pres">
      <dgm:prSet presAssocID="{588DE824-A669-4BD0-A943-4D342199F2C4}" presName="sp" presStyleCnt="0"/>
      <dgm:spPr/>
    </dgm:pt>
    <dgm:pt modelId="{F9C26A61-1656-427C-AFD1-FA349B40F51B}" type="pres">
      <dgm:prSet presAssocID="{A5F65FB8-3F84-4458-A3FD-B59A44B15B92}" presName="linNode" presStyleCnt="0"/>
      <dgm:spPr/>
    </dgm:pt>
    <dgm:pt modelId="{82F89CC2-96AD-4FC0-8126-8BFD8914A41B}" type="pres">
      <dgm:prSet presAssocID="{A5F65FB8-3F84-4458-A3FD-B59A44B15B92}" presName="parentText" presStyleLbl="node1" presStyleIdx="4" presStyleCnt="12" custLinFactNeighborX="-773" custLinFactNeighborY="588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F079CA-B72F-485B-8EAB-29FD2701A4C8}" type="pres">
      <dgm:prSet presAssocID="{29C646C8-4905-4C6C-8953-A2D9301BFD66}" presName="sp" presStyleCnt="0"/>
      <dgm:spPr/>
    </dgm:pt>
    <dgm:pt modelId="{56805267-DDBE-48CD-890D-CC7B2E87088B}" type="pres">
      <dgm:prSet presAssocID="{E76D123D-09BD-4160-9692-211B097BD84E}" presName="linNode" presStyleCnt="0"/>
      <dgm:spPr/>
    </dgm:pt>
    <dgm:pt modelId="{09AC7E46-FDFE-428E-B65E-BBB8BC2481A2}" type="pres">
      <dgm:prSet presAssocID="{E76D123D-09BD-4160-9692-211B097BD84E}" presName="parentText" presStyleLbl="node1" presStyleIdx="5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4E6A0C-A2A8-4D9B-AC0E-436520F49F6F}" type="pres">
      <dgm:prSet presAssocID="{D08A9A1F-2851-4128-88F2-55A946F60128}" presName="sp" presStyleCnt="0"/>
      <dgm:spPr/>
    </dgm:pt>
    <dgm:pt modelId="{171CDBB8-35CC-4F0B-9227-1A20C7B45212}" type="pres">
      <dgm:prSet presAssocID="{56327306-831A-45F5-8DA8-F01A6B5EF4B0}" presName="linNode" presStyleCnt="0"/>
      <dgm:spPr/>
    </dgm:pt>
    <dgm:pt modelId="{9D4D88FA-1D92-4A93-96EF-33992B483149}" type="pres">
      <dgm:prSet presAssocID="{56327306-831A-45F5-8DA8-F01A6B5EF4B0}" presName="parentText" presStyleLbl="node1" presStyleIdx="6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F5FAED-FE6F-4215-9E02-CE9911F78150}" type="pres">
      <dgm:prSet presAssocID="{75FBD15A-E54D-4194-A950-41C776442359}" presName="sp" presStyleCnt="0"/>
      <dgm:spPr/>
    </dgm:pt>
    <dgm:pt modelId="{AE0224BA-8DB7-4320-8014-D9C24279E8AE}" type="pres">
      <dgm:prSet presAssocID="{D8CDE751-10E8-4CB7-8844-0ECDAFC698C9}" presName="linNode" presStyleCnt="0"/>
      <dgm:spPr/>
    </dgm:pt>
    <dgm:pt modelId="{97E9E241-47E2-4BEC-86EB-8059E88986C3}" type="pres">
      <dgm:prSet presAssocID="{D8CDE751-10E8-4CB7-8844-0ECDAFC698C9}" presName="parentText" presStyleLbl="node1" presStyleIdx="7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0360AC-F2DA-40F6-8469-D3223C79FB69}" type="pres">
      <dgm:prSet presAssocID="{F5E64764-BCA9-40D0-8A7D-4EA4C72CE84D}" presName="sp" presStyleCnt="0"/>
      <dgm:spPr/>
    </dgm:pt>
    <dgm:pt modelId="{FC36E30B-5447-4C3C-A0EE-90A4DFC58338}" type="pres">
      <dgm:prSet presAssocID="{567102B2-47E2-4C32-B1B8-656E8DCDE4B6}" presName="linNode" presStyleCnt="0"/>
      <dgm:spPr/>
    </dgm:pt>
    <dgm:pt modelId="{F5E2E3A7-DC1F-4CA0-A600-194D4C507AF5}" type="pres">
      <dgm:prSet presAssocID="{567102B2-47E2-4C32-B1B8-656E8DCDE4B6}" presName="parentText" presStyleLbl="node1" presStyleIdx="8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770B5-A186-4015-8A4B-ED8CC12B9AE1}" type="pres">
      <dgm:prSet presAssocID="{161A92E1-9255-461C-B6DF-973AB6F310FF}" presName="sp" presStyleCnt="0"/>
      <dgm:spPr/>
    </dgm:pt>
    <dgm:pt modelId="{93F52F99-4BD8-458D-A44F-EE48CFACBF92}" type="pres">
      <dgm:prSet presAssocID="{2F0172BC-E9FA-4531-8298-0EA6757D04A7}" presName="linNode" presStyleCnt="0"/>
      <dgm:spPr/>
    </dgm:pt>
    <dgm:pt modelId="{A132EA82-E849-4226-BB06-003904AA1A98}" type="pres">
      <dgm:prSet presAssocID="{2F0172BC-E9FA-4531-8298-0EA6757D04A7}" presName="parentText" presStyleLbl="node1" presStyleIdx="9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A7C35F-727E-4FAD-BDA5-966A197F59C7}" type="pres">
      <dgm:prSet presAssocID="{7876E6FF-4AC7-4F13-B0C9-EC98F539D62B}" presName="sp" presStyleCnt="0"/>
      <dgm:spPr/>
    </dgm:pt>
    <dgm:pt modelId="{ABFB50CD-91C4-4EB2-A10E-5B9370DF04DC}" type="pres">
      <dgm:prSet presAssocID="{4E3408C6-12AB-4A13-AEF1-150183F66B21}" presName="linNode" presStyleCnt="0"/>
      <dgm:spPr/>
    </dgm:pt>
    <dgm:pt modelId="{7311F843-4A0C-41BB-BBE6-A8E91DEB9E46}" type="pres">
      <dgm:prSet presAssocID="{4E3408C6-12AB-4A13-AEF1-150183F66B21}" presName="parentText" presStyleLbl="node1" presStyleIdx="10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1F954C-071D-4EDB-9A07-C89552F6A081}" type="pres">
      <dgm:prSet presAssocID="{00AC4FE4-E950-4601-8DE3-1EA4709440B0}" presName="sp" presStyleCnt="0"/>
      <dgm:spPr/>
    </dgm:pt>
    <dgm:pt modelId="{9E5B4A21-A692-4BF5-ACE3-5FD3A9557EB3}" type="pres">
      <dgm:prSet presAssocID="{84CBC905-F9CF-4945-919E-BE081FA82C72}" presName="linNode" presStyleCnt="0"/>
      <dgm:spPr/>
    </dgm:pt>
    <dgm:pt modelId="{72E2402C-6A7B-45E7-A2A1-BB4C2EA09CBB}" type="pres">
      <dgm:prSet presAssocID="{84CBC905-F9CF-4945-919E-BE081FA82C72}" presName="parentText" presStyleLbl="node1" presStyleIdx="11" presStyleCnt="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892B8C-C6A8-4D3A-97E1-3012F97647C5}" srcId="{FE5E6149-2C0F-4D2B-AF46-54D3C062BFDC}" destId="{567102B2-47E2-4C32-B1B8-656E8DCDE4B6}" srcOrd="8" destOrd="0" parTransId="{6D98BAC9-1338-4B2F-8C68-214C5DADC2AB}" sibTransId="{161A92E1-9255-461C-B6DF-973AB6F310FF}"/>
    <dgm:cxn modelId="{583EB4B2-4FC5-4F77-9F01-0D21B106FD4F}" srcId="{FE5E6149-2C0F-4D2B-AF46-54D3C062BFDC}" destId="{4E3408C6-12AB-4A13-AEF1-150183F66B21}" srcOrd="10" destOrd="0" parTransId="{62F319B7-E9CB-4FF3-AFB2-D82B2B5EACD4}" sibTransId="{00AC4FE4-E950-4601-8DE3-1EA4709440B0}"/>
    <dgm:cxn modelId="{80118DF5-6801-43A4-BE12-479009963341}" srcId="{FE5E6149-2C0F-4D2B-AF46-54D3C062BFDC}" destId="{E76D123D-09BD-4160-9692-211B097BD84E}" srcOrd="5" destOrd="0" parTransId="{11FC19A2-0961-4EEA-9537-63DE626BFDDE}" sibTransId="{D08A9A1F-2851-4128-88F2-55A946F60128}"/>
    <dgm:cxn modelId="{36C5CAF0-18F9-4BA8-B8D7-5BE69012DE16}" srcId="{FE5E6149-2C0F-4D2B-AF46-54D3C062BFDC}" destId="{A5F65FB8-3F84-4458-A3FD-B59A44B15B92}" srcOrd="4" destOrd="0" parTransId="{5FBB9E46-313F-4D8D-A7ED-703894E13CFD}" sibTransId="{29C646C8-4905-4C6C-8953-A2D9301BFD66}"/>
    <dgm:cxn modelId="{F6E0878E-E1C3-4CF7-8BBB-DF334B211658}" srcId="{FE5E6149-2C0F-4D2B-AF46-54D3C062BFDC}" destId="{D8CDE751-10E8-4CB7-8844-0ECDAFC698C9}" srcOrd="7" destOrd="0" parTransId="{E521C399-1F2A-4775-91DE-1CACC611A73F}" sibTransId="{F5E64764-BCA9-40D0-8A7D-4EA4C72CE84D}"/>
    <dgm:cxn modelId="{8CA9559C-9C72-4264-B748-894ECAF570D1}" srcId="{FE5E6149-2C0F-4D2B-AF46-54D3C062BFDC}" destId="{AE0232D6-C354-4F30-92D5-CA9294EC2255}" srcOrd="0" destOrd="0" parTransId="{BD7E2AF5-EBC2-43E9-9105-CD283CA103CB}" sibTransId="{AD7AFD4E-E7E8-4871-843B-E9016AD1242D}"/>
    <dgm:cxn modelId="{1CB13536-BB05-40DC-B15A-123B93B88AAD}" srcId="{FE5E6149-2C0F-4D2B-AF46-54D3C062BFDC}" destId="{2F0172BC-E9FA-4531-8298-0EA6757D04A7}" srcOrd="9" destOrd="0" parTransId="{D9324E74-FAE2-45DA-A449-69F2B28977C5}" sibTransId="{7876E6FF-4AC7-4F13-B0C9-EC98F539D62B}"/>
    <dgm:cxn modelId="{C648D79D-711E-4F51-B442-00475539EA58}" srcId="{FE5E6149-2C0F-4D2B-AF46-54D3C062BFDC}" destId="{84CBC905-F9CF-4945-919E-BE081FA82C72}" srcOrd="11" destOrd="0" parTransId="{ABB557B7-E449-4574-A190-AAC5F41134E6}" sibTransId="{EED16475-3DDD-4DC7-A9CE-92E0C98CCF2D}"/>
    <dgm:cxn modelId="{D035373B-CCD2-43A3-BAEB-3EC87A507683}" type="presOf" srcId="{2F0172BC-E9FA-4531-8298-0EA6757D04A7}" destId="{A132EA82-E849-4226-BB06-003904AA1A98}" srcOrd="0" destOrd="0" presId="urn:microsoft.com/office/officeart/2005/8/layout/vList5"/>
    <dgm:cxn modelId="{58A46E3E-17AF-47FE-B705-A2F4C46928F0}" type="presOf" srcId="{FE5E6149-2C0F-4D2B-AF46-54D3C062BFDC}" destId="{B8F1983D-15B5-4796-8025-7EAD8BFD7F35}" srcOrd="0" destOrd="0" presId="urn:microsoft.com/office/officeart/2005/8/layout/vList5"/>
    <dgm:cxn modelId="{A168C624-C0E4-4BD4-93F5-A476B891A44C}" type="presOf" srcId="{F14EAACB-0837-452B-AB53-D48E1E69CF70}" destId="{CBDA192B-F9C7-4F40-85E0-95E732F26466}" srcOrd="0" destOrd="0" presId="urn:microsoft.com/office/officeart/2005/8/layout/vList5"/>
    <dgm:cxn modelId="{D715091D-186F-4FF2-BD91-BD73432C0D9E}" type="presOf" srcId="{CD1568CF-CD7D-4E26-8554-8746D615420A}" destId="{D1B301A9-D6E3-4BF0-8932-B888917A65BA}" srcOrd="0" destOrd="0" presId="urn:microsoft.com/office/officeart/2005/8/layout/vList5"/>
    <dgm:cxn modelId="{66CBF73F-F844-4C9C-A4A4-B3BF7832B40B}" type="presOf" srcId="{E76D123D-09BD-4160-9692-211B097BD84E}" destId="{09AC7E46-FDFE-428E-B65E-BBB8BC2481A2}" srcOrd="0" destOrd="0" presId="urn:microsoft.com/office/officeart/2005/8/layout/vList5"/>
    <dgm:cxn modelId="{AC7CE399-051A-4342-A119-EE280BC6B45F}" type="presOf" srcId="{4E3408C6-12AB-4A13-AEF1-150183F66B21}" destId="{7311F843-4A0C-41BB-BBE6-A8E91DEB9E46}" srcOrd="0" destOrd="0" presId="urn:microsoft.com/office/officeart/2005/8/layout/vList5"/>
    <dgm:cxn modelId="{771F9913-569F-47C5-9D22-2742D0340641}" srcId="{FE5E6149-2C0F-4D2B-AF46-54D3C062BFDC}" destId="{F14EAACB-0837-452B-AB53-D48E1E69CF70}" srcOrd="3" destOrd="0" parTransId="{D2EC0A92-19B4-4E85-89D8-22E309DBC7A1}" sibTransId="{588DE824-A669-4BD0-A943-4D342199F2C4}"/>
    <dgm:cxn modelId="{C41B4E8B-4809-4017-B508-73EF186279DD}" srcId="{FE5E6149-2C0F-4D2B-AF46-54D3C062BFDC}" destId="{CD1568CF-CD7D-4E26-8554-8746D615420A}" srcOrd="1" destOrd="0" parTransId="{E44258D9-4C14-4A93-965F-B35D984AFE1C}" sibTransId="{E8273EF1-AE09-4F4F-B738-AE8317B3506F}"/>
    <dgm:cxn modelId="{509FEEE6-47AD-4A1B-80F6-F56F5BB78E85}" type="presOf" srcId="{AE0232D6-C354-4F30-92D5-CA9294EC2255}" destId="{6FC1A560-3F3F-4193-B57B-3B2E99AF1E90}" srcOrd="0" destOrd="0" presId="urn:microsoft.com/office/officeart/2005/8/layout/vList5"/>
    <dgm:cxn modelId="{7661EE84-A310-4549-AA9E-C2C167E58DFA}" type="presOf" srcId="{56327306-831A-45F5-8DA8-F01A6B5EF4B0}" destId="{9D4D88FA-1D92-4A93-96EF-33992B483149}" srcOrd="0" destOrd="0" presId="urn:microsoft.com/office/officeart/2005/8/layout/vList5"/>
    <dgm:cxn modelId="{1DDC877E-38F6-460F-8231-1E456021E4F3}" type="presOf" srcId="{D8CDE751-10E8-4CB7-8844-0ECDAFC698C9}" destId="{97E9E241-47E2-4BEC-86EB-8059E88986C3}" srcOrd="0" destOrd="0" presId="urn:microsoft.com/office/officeart/2005/8/layout/vList5"/>
    <dgm:cxn modelId="{E1CE8573-DC04-43B5-9187-C3D4D7222A14}" type="presOf" srcId="{A5F65FB8-3F84-4458-A3FD-B59A44B15B92}" destId="{82F89CC2-96AD-4FC0-8126-8BFD8914A41B}" srcOrd="0" destOrd="0" presId="urn:microsoft.com/office/officeart/2005/8/layout/vList5"/>
    <dgm:cxn modelId="{3092DCE0-AA26-4FA0-AE47-A7A6CE31CF50}" srcId="{FE5E6149-2C0F-4D2B-AF46-54D3C062BFDC}" destId="{56327306-831A-45F5-8DA8-F01A6B5EF4B0}" srcOrd="6" destOrd="0" parTransId="{10BD446F-D445-48E0-A23A-ED1EB386A2D5}" sibTransId="{75FBD15A-E54D-4194-A950-41C776442359}"/>
    <dgm:cxn modelId="{8760E655-9653-4EE9-8055-860155A38F7D}" type="presOf" srcId="{1B0E89E6-7446-432D-82F5-184997BC52EF}" destId="{A9E389BD-BD74-4E0D-82FD-0031DF317D34}" srcOrd="0" destOrd="0" presId="urn:microsoft.com/office/officeart/2005/8/layout/vList5"/>
    <dgm:cxn modelId="{63D1097B-F0A4-4FC2-BDFF-9CEBF92A1454}" srcId="{FE5E6149-2C0F-4D2B-AF46-54D3C062BFDC}" destId="{1B0E89E6-7446-432D-82F5-184997BC52EF}" srcOrd="2" destOrd="0" parTransId="{47A2A742-407D-4EFC-95F3-9B66F479E71B}" sibTransId="{37F7819C-BE55-4199-8D55-4412CE6A850F}"/>
    <dgm:cxn modelId="{4A7474EB-A56B-40E7-86C3-89F27EF05CA5}" type="presOf" srcId="{567102B2-47E2-4C32-B1B8-656E8DCDE4B6}" destId="{F5E2E3A7-DC1F-4CA0-A600-194D4C507AF5}" srcOrd="0" destOrd="0" presId="urn:microsoft.com/office/officeart/2005/8/layout/vList5"/>
    <dgm:cxn modelId="{53A6C392-6436-4B97-83B3-2598B8B2FF6F}" type="presOf" srcId="{84CBC905-F9CF-4945-919E-BE081FA82C72}" destId="{72E2402C-6A7B-45E7-A2A1-BB4C2EA09CBB}" srcOrd="0" destOrd="0" presId="urn:microsoft.com/office/officeart/2005/8/layout/vList5"/>
    <dgm:cxn modelId="{1E98E5AB-B8A0-4BA0-A8D7-1CE944C2A940}" type="presParOf" srcId="{B8F1983D-15B5-4796-8025-7EAD8BFD7F35}" destId="{95B3CF20-2675-4402-BA62-8D2FD46D6C01}" srcOrd="0" destOrd="0" presId="urn:microsoft.com/office/officeart/2005/8/layout/vList5"/>
    <dgm:cxn modelId="{BE911B84-3695-499E-838D-DA5B54F4C070}" type="presParOf" srcId="{95B3CF20-2675-4402-BA62-8D2FD46D6C01}" destId="{6FC1A560-3F3F-4193-B57B-3B2E99AF1E90}" srcOrd="0" destOrd="0" presId="urn:microsoft.com/office/officeart/2005/8/layout/vList5"/>
    <dgm:cxn modelId="{48CBB305-A963-4AB0-8C1B-CC15D620C5CB}" type="presParOf" srcId="{B8F1983D-15B5-4796-8025-7EAD8BFD7F35}" destId="{C05AF226-AF15-45EE-926D-6F1B1BD36AC0}" srcOrd="1" destOrd="0" presId="urn:microsoft.com/office/officeart/2005/8/layout/vList5"/>
    <dgm:cxn modelId="{299E3438-6A22-44EC-973C-E27F709A846A}" type="presParOf" srcId="{B8F1983D-15B5-4796-8025-7EAD8BFD7F35}" destId="{31C8B943-487E-4060-80B4-13D51D540566}" srcOrd="2" destOrd="0" presId="urn:microsoft.com/office/officeart/2005/8/layout/vList5"/>
    <dgm:cxn modelId="{69689F8F-05CD-4E26-87FD-74023CE20183}" type="presParOf" srcId="{31C8B943-487E-4060-80B4-13D51D540566}" destId="{D1B301A9-D6E3-4BF0-8932-B888917A65BA}" srcOrd="0" destOrd="0" presId="urn:microsoft.com/office/officeart/2005/8/layout/vList5"/>
    <dgm:cxn modelId="{98D056C6-8C6C-4A85-84A6-0A7DE5FE1E11}" type="presParOf" srcId="{B8F1983D-15B5-4796-8025-7EAD8BFD7F35}" destId="{C081ED38-7DFF-4831-931D-FE8AB7C22ED7}" srcOrd="3" destOrd="0" presId="urn:microsoft.com/office/officeart/2005/8/layout/vList5"/>
    <dgm:cxn modelId="{F0D93946-B265-4E64-A0D2-AF579AB8C254}" type="presParOf" srcId="{B8F1983D-15B5-4796-8025-7EAD8BFD7F35}" destId="{EC001CF1-78B2-46EC-887E-8BBBDC3B2AD6}" srcOrd="4" destOrd="0" presId="urn:microsoft.com/office/officeart/2005/8/layout/vList5"/>
    <dgm:cxn modelId="{7EB1DA64-1C5E-4900-B15F-5F31D2A5E749}" type="presParOf" srcId="{EC001CF1-78B2-46EC-887E-8BBBDC3B2AD6}" destId="{A9E389BD-BD74-4E0D-82FD-0031DF317D34}" srcOrd="0" destOrd="0" presId="urn:microsoft.com/office/officeart/2005/8/layout/vList5"/>
    <dgm:cxn modelId="{3CFA0949-8755-43AA-AA93-E18AC79CFE98}" type="presParOf" srcId="{B8F1983D-15B5-4796-8025-7EAD8BFD7F35}" destId="{AD7CBFE7-BB11-4133-9D35-2692AA114B13}" srcOrd="5" destOrd="0" presId="urn:microsoft.com/office/officeart/2005/8/layout/vList5"/>
    <dgm:cxn modelId="{B47018C0-3AC3-4682-AD45-D79E07904083}" type="presParOf" srcId="{B8F1983D-15B5-4796-8025-7EAD8BFD7F35}" destId="{9613D73B-22CB-463B-BB41-5B98EF8EBF14}" srcOrd="6" destOrd="0" presId="urn:microsoft.com/office/officeart/2005/8/layout/vList5"/>
    <dgm:cxn modelId="{2E4E6237-C5C4-4918-862B-5AFB9AE6CAD9}" type="presParOf" srcId="{9613D73B-22CB-463B-BB41-5B98EF8EBF14}" destId="{CBDA192B-F9C7-4F40-85E0-95E732F26466}" srcOrd="0" destOrd="0" presId="urn:microsoft.com/office/officeart/2005/8/layout/vList5"/>
    <dgm:cxn modelId="{1783C752-8D6A-486F-B84E-368643052515}" type="presParOf" srcId="{B8F1983D-15B5-4796-8025-7EAD8BFD7F35}" destId="{E6C2394C-3FAF-4516-8060-49D9BC0F8082}" srcOrd="7" destOrd="0" presId="urn:microsoft.com/office/officeart/2005/8/layout/vList5"/>
    <dgm:cxn modelId="{AA1E2362-AC01-4EC2-8F07-3B9F5DD82BB2}" type="presParOf" srcId="{B8F1983D-15B5-4796-8025-7EAD8BFD7F35}" destId="{F9C26A61-1656-427C-AFD1-FA349B40F51B}" srcOrd="8" destOrd="0" presId="urn:microsoft.com/office/officeart/2005/8/layout/vList5"/>
    <dgm:cxn modelId="{B6E0645E-2FB7-4FF4-B652-DF8EA39D66C0}" type="presParOf" srcId="{F9C26A61-1656-427C-AFD1-FA349B40F51B}" destId="{82F89CC2-96AD-4FC0-8126-8BFD8914A41B}" srcOrd="0" destOrd="0" presId="urn:microsoft.com/office/officeart/2005/8/layout/vList5"/>
    <dgm:cxn modelId="{1B120D12-340F-4F17-ABCA-299208DEE094}" type="presParOf" srcId="{B8F1983D-15B5-4796-8025-7EAD8BFD7F35}" destId="{25F079CA-B72F-485B-8EAB-29FD2701A4C8}" srcOrd="9" destOrd="0" presId="urn:microsoft.com/office/officeart/2005/8/layout/vList5"/>
    <dgm:cxn modelId="{CB3EB03C-098D-4798-8CDB-DCE9A6D5E2CD}" type="presParOf" srcId="{B8F1983D-15B5-4796-8025-7EAD8BFD7F35}" destId="{56805267-DDBE-48CD-890D-CC7B2E87088B}" srcOrd="10" destOrd="0" presId="urn:microsoft.com/office/officeart/2005/8/layout/vList5"/>
    <dgm:cxn modelId="{0E79A372-BC36-4FD2-959C-D993A4E7B232}" type="presParOf" srcId="{56805267-DDBE-48CD-890D-CC7B2E87088B}" destId="{09AC7E46-FDFE-428E-B65E-BBB8BC2481A2}" srcOrd="0" destOrd="0" presId="urn:microsoft.com/office/officeart/2005/8/layout/vList5"/>
    <dgm:cxn modelId="{E55C2662-B0AA-4F69-B12B-02FD0B122883}" type="presParOf" srcId="{B8F1983D-15B5-4796-8025-7EAD8BFD7F35}" destId="{7D4E6A0C-A2A8-4D9B-AC0E-436520F49F6F}" srcOrd="11" destOrd="0" presId="urn:microsoft.com/office/officeart/2005/8/layout/vList5"/>
    <dgm:cxn modelId="{2F5EB8C4-331C-409C-A92B-FBF60170E9D9}" type="presParOf" srcId="{B8F1983D-15B5-4796-8025-7EAD8BFD7F35}" destId="{171CDBB8-35CC-4F0B-9227-1A20C7B45212}" srcOrd="12" destOrd="0" presId="urn:microsoft.com/office/officeart/2005/8/layout/vList5"/>
    <dgm:cxn modelId="{36D3E0A5-15C8-4AE2-A468-02E7E8EA1808}" type="presParOf" srcId="{171CDBB8-35CC-4F0B-9227-1A20C7B45212}" destId="{9D4D88FA-1D92-4A93-96EF-33992B483149}" srcOrd="0" destOrd="0" presId="urn:microsoft.com/office/officeart/2005/8/layout/vList5"/>
    <dgm:cxn modelId="{F0858AB2-599E-46AC-B1BE-A23F8FBCC638}" type="presParOf" srcId="{B8F1983D-15B5-4796-8025-7EAD8BFD7F35}" destId="{CAF5FAED-FE6F-4215-9E02-CE9911F78150}" srcOrd="13" destOrd="0" presId="urn:microsoft.com/office/officeart/2005/8/layout/vList5"/>
    <dgm:cxn modelId="{E572663F-0CBF-46BA-B90E-2AA56EA5CBC7}" type="presParOf" srcId="{B8F1983D-15B5-4796-8025-7EAD8BFD7F35}" destId="{AE0224BA-8DB7-4320-8014-D9C24279E8AE}" srcOrd="14" destOrd="0" presId="urn:microsoft.com/office/officeart/2005/8/layout/vList5"/>
    <dgm:cxn modelId="{23197853-F01E-497F-B50E-AD4E3F7C52B2}" type="presParOf" srcId="{AE0224BA-8DB7-4320-8014-D9C24279E8AE}" destId="{97E9E241-47E2-4BEC-86EB-8059E88986C3}" srcOrd="0" destOrd="0" presId="urn:microsoft.com/office/officeart/2005/8/layout/vList5"/>
    <dgm:cxn modelId="{E0601779-F448-4FD5-B32F-44051928822F}" type="presParOf" srcId="{B8F1983D-15B5-4796-8025-7EAD8BFD7F35}" destId="{1F0360AC-F2DA-40F6-8469-D3223C79FB69}" srcOrd="15" destOrd="0" presId="urn:microsoft.com/office/officeart/2005/8/layout/vList5"/>
    <dgm:cxn modelId="{62BD7AFE-B660-48D0-A2AA-8AD35A1E148B}" type="presParOf" srcId="{B8F1983D-15B5-4796-8025-7EAD8BFD7F35}" destId="{FC36E30B-5447-4C3C-A0EE-90A4DFC58338}" srcOrd="16" destOrd="0" presId="urn:microsoft.com/office/officeart/2005/8/layout/vList5"/>
    <dgm:cxn modelId="{96C127C5-F6D3-4812-A789-4B4049A8AEE1}" type="presParOf" srcId="{FC36E30B-5447-4C3C-A0EE-90A4DFC58338}" destId="{F5E2E3A7-DC1F-4CA0-A600-194D4C507AF5}" srcOrd="0" destOrd="0" presId="urn:microsoft.com/office/officeart/2005/8/layout/vList5"/>
    <dgm:cxn modelId="{3798F9C0-DC87-4E07-A125-B224D40328AC}" type="presParOf" srcId="{B8F1983D-15B5-4796-8025-7EAD8BFD7F35}" destId="{2C6770B5-A186-4015-8A4B-ED8CC12B9AE1}" srcOrd="17" destOrd="0" presId="urn:microsoft.com/office/officeart/2005/8/layout/vList5"/>
    <dgm:cxn modelId="{AA7F575B-7B6F-4CBD-A22E-9647C0985179}" type="presParOf" srcId="{B8F1983D-15B5-4796-8025-7EAD8BFD7F35}" destId="{93F52F99-4BD8-458D-A44F-EE48CFACBF92}" srcOrd="18" destOrd="0" presId="urn:microsoft.com/office/officeart/2005/8/layout/vList5"/>
    <dgm:cxn modelId="{3C45B1FE-CB68-46F4-B643-7810AC2DCB2F}" type="presParOf" srcId="{93F52F99-4BD8-458D-A44F-EE48CFACBF92}" destId="{A132EA82-E849-4226-BB06-003904AA1A98}" srcOrd="0" destOrd="0" presId="urn:microsoft.com/office/officeart/2005/8/layout/vList5"/>
    <dgm:cxn modelId="{97ACD246-8CA9-4D04-9B9B-626232B7FD7C}" type="presParOf" srcId="{B8F1983D-15B5-4796-8025-7EAD8BFD7F35}" destId="{C7A7C35F-727E-4FAD-BDA5-966A197F59C7}" srcOrd="19" destOrd="0" presId="urn:microsoft.com/office/officeart/2005/8/layout/vList5"/>
    <dgm:cxn modelId="{7A055964-52CB-41A4-9058-36DAE942994C}" type="presParOf" srcId="{B8F1983D-15B5-4796-8025-7EAD8BFD7F35}" destId="{ABFB50CD-91C4-4EB2-A10E-5B9370DF04DC}" srcOrd="20" destOrd="0" presId="urn:microsoft.com/office/officeart/2005/8/layout/vList5"/>
    <dgm:cxn modelId="{51A54504-B4F5-4BEE-AE80-31928D74289E}" type="presParOf" srcId="{ABFB50CD-91C4-4EB2-A10E-5B9370DF04DC}" destId="{7311F843-4A0C-41BB-BBE6-A8E91DEB9E46}" srcOrd="0" destOrd="0" presId="urn:microsoft.com/office/officeart/2005/8/layout/vList5"/>
    <dgm:cxn modelId="{5BA98372-B7BD-470B-A8A6-F034ACE196FC}" type="presParOf" srcId="{B8F1983D-15B5-4796-8025-7EAD8BFD7F35}" destId="{961F954C-071D-4EDB-9A07-C89552F6A081}" srcOrd="21" destOrd="0" presId="urn:microsoft.com/office/officeart/2005/8/layout/vList5"/>
    <dgm:cxn modelId="{9C8F4146-79C5-4B51-B520-E9CDBF2CFE91}" type="presParOf" srcId="{B8F1983D-15B5-4796-8025-7EAD8BFD7F35}" destId="{9E5B4A21-A692-4BF5-ACE3-5FD3A9557EB3}" srcOrd="22" destOrd="0" presId="urn:microsoft.com/office/officeart/2005/8/layout/vList5"/>
    <dgm:cxn modelId="{F3714F1A-B97C-4D8E-8077-6EFFCF008527}" type="presParOf" srcId="{9E5B4A21-A692-4BF5-ACE3-5FD3A9557EB3}" destId="{72E2402C-6A7B-45E7-A2A1-BB4C2EA09CB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1A560-3F3F-4193-B57B-3B2E99AF1E90}">
      <dsp:nvSpPr>
        <dsp:cNvPr id="0" name=""/>
        <dsp:cNvSpPr/>
      </dsp:nvSpPr>
      <dsp:spPr>
        <a:xfrm>
          <a:off x="540402" y="10873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(SOURCE)</a:t>
          </a:r>
          <a:endParaRPr lang="en-US" sz="800" b="1" kern="1200" dirty="0"/>
        </a:p>
      </dsp:txBody>
      <dsp:txXfrm>
        <a:off x="562943" y="33414"/>
        <a:ext cx="562870" cy="416681"/>
      </dsp:txXfrm>
    </dsp:sp>
    <dsp:sp modelId="{D1B301A9-D6E3-4BF0-8932-B888917A65BA}">
      <dsp:nvSpPr>
        <dsp:cNvPr id="0" name=""/>
        <dsp:cNvSpPr/>
      </dsp:nvSpPr>
      <dsp:spPr>
        <a:xfrm>
          <a:off x="540402" y="488180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(SOURCES)</a:t>
          </a:r>
          <a:endParaRPr lang="en-US" sz="800" b="1" kern="1200" dirty="0"/>
        </a:p>
      </dsp:txBody>
      <dsp:txXfrm>
        <a:off x="562943" y="510721"/>
        <a:ext cx="562870" cy="416681"/>
      </dsp:txXfrm>
    </dsp:sp>
    <dsp:sp modelId="{A9E389BD-BD74-4E0D-82FD-0031DF317D34}">
      <dsp:nvSpPr>
        <dsp:cNvPr id="0" name=""/>
        <dsp:cNvSpPr/>
      </dsp:nvSpPr>
      <dsp:spPr>
        <a:xfrm>
          <a:off x="540402" y="973032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(SOURCE)</a:t>
          </a:r>
          <a:endParaRPr lang="en-US" sz="800" b="1" kern="1200" dirty="0"/>
        </a:p>
      </dsp:txBody>
      <dsp:txXfrm>
        <a:off x="562943" y="995573"/>
        <a:ext cx="562870" cy="416681"/>
      </dsp:txXfrm>
    </dsp:sp>
    <dsp:sp modelId="{CBDA192B-F9C7-4F40-85E0-95E732F26466}">
      <dsp:nvSpPr>
        <dsp:cNvPr id="0" name=""/>
        <dsp:cNvSpPr/>
      </dsp:nvSpPr>
      <dsp:spPr>
        <a:xfrm>
          <a:off x="531751" y="1494469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(SOURCES) </a:t>
          </a:r>
          <a:endParaRPr lang="en-US" sz="800" b="1" kern="1200" dirty="0"/>
        </a:p>
      </dsp:txBody>
      <dsp:txXfrm>
        <a:off x="554292" y="1517010"/>
        <a:ext cx="562870" cy="416681"/>
      </dsp:txXfrm>
    </dsp:sp>
    <dsp:sp modelId="{82F89CC2-96AD-4FC0-8126-8BFD8914A41B}">
      <dsp:nvSpPr>
        <dsp:cNvPr id="0" name=""/>
        <dsp:cNvSpPr/>
      </dsp:nvSpPr>
      <dsp:spPr>
        <a:xfrm>
          <a:off x="535703" y="1969887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(SOURCE)</a:t>
          </a:r>
          <a:endParaRPr lang="en-US" sz="800" kern="1200" dirty="0"/>
        </a:p>
      </dsp:txBody>
      <dsp:txXfrm>
        <a:off x="558244" y="1992428"/>
        <a:ext cx="562870" cy="416681"/>
      </dsp:txXfrm>
    </dsp:sp>
    <dsp:sp modelId="{09AC7E46-FDFE-428E-B65E-BBB8BC2481A2}">
      <dsp:nvSpPr>
        <dsp:cNvPr id="0" name=""/>
        <dsp:cNvSpPr/>
      </dsp:nvSpPr>
      <dsp:spPr>
        <a:xfrm>
          <a:off x="540402" y="2427587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(SOURCE)</a:t>
          </a:r>
          <a:endParaRPr lang="en-US" sz="800" kern="1200" dirty="0"/>
        </a:p>
      </dsp:txBody>
      <dsp:txXfrm>
        <a:off x="562943" y="2450128"/>
        <a:ext cx="562870" cy="416681"/>
      </dsp:txXfrm>
    </dsp:sp>
    <dsp:sp modelId="{9D4D88FA-1D92-4A93-96EF-33992B483149}">
      <dsp:nvSpPr>
        <dsp:cNvPr id="0" name=""/>
        <dsp:cNvSpPr/>
      </dsp:nvSpPr>
      <dsp:spPr>
        <a:xfrm>
          <a:off x="540402" y="2912439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(SOURCE)</a:t>
          </a:r>
          <a:endParaRPr lang="en-US" sz="800" kern="1200" dirty="0"/>
        </a:p>
      </dsp:txBody>
      <dsp:txXfrm>
        <a:off x="562943" y="2934980"/>
        <a:ext cx="562870" cy="416681"/>
      </dsp:txXfrm>
    </dsp:sp>
    <dsp:sp modelId="{97E9E241-47E2-4BEC-86EB-8059E88986C3}">
      <dsp:nvSpPr>
        <dsp:cNvPr id="0" name=""/>
        <dsp:cNvSpPr/>
      </dsp:nvSpPr>
      <dsp:spPr>
        <a:xfrm>
          <a:off x="540402" y="3397290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(SOURCE)</a:t>
          </a:r>
          <a:endParaRPr lang="en-US" sz="800" kern="1200" dirty="0"/>
        </a:p>
      </dsp:txBody>
      <dsp:txXfrm>
        <a:off x="562943" y="3419831"/>
        <a:ext cx="562870" cy="416681"/>
      </dsp:txXfrm>
    </dsp:sp>
    <dsp:sp modelId="{F5E2E3A7-DC1F-4CA0-A600-194D4C507AF5}">
      <dsp:nvSpPr>
        <dsp:cNvPr id="0" name=""/>
        <dsp:cNvSpPr/>
      </dsp:nvSpPr>
      <dsp:spPr>
        <a:xfrm>
          <a:off x="540402" y="3882142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(SOURCE)</a:t>
          </a:r>
          <a:endParaRPr lang="en-US" sz="800" kern="1200" dirty="0"/>
        </a:p>
      </dsp:txBody>
      <dsp:txXfrm>
        <a:off x="562943" y="3904683"/>
        <a:ext cx="562870" cy="416681"/>
      </dsp:txXfrm>
    </dsp:sp>
    <dsp:sp modelId="{A132EA82-E849-4226-BB06-003904AA1A98}">
      <dsp:nvSpPr>
        <dsp:cNvPr id="0" name=""/>
        <dsp:cNvSpPr/>
      </dsp:nvSpPr>
      <dsp:spPr>
        <a:xfrm>
          <a:off x="540402" y="4366994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KEY FACT</a:t>
          </a:r>
        </a:p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(SOURCE)</a:t>
          </a:r>
          <a:endParaRPr lang="en-US" sz="800" kern="1200" dirty="0"/>
        </a:p>
      </dsp:txBody>
      <dsp:txXfrm>
        <a:off x="562943" y="4389535"/>
        <a:ext cx="562870" cy="416681"/>
      </dsp:txXfrm>
    </dsp:sp>
    <dsp:sp modelId="{7311F843-4A0C-41BB-BBE6-A8E91DEB9E46}">
      <dsp:nvSpPr>
        <dsp:cNvPr id="0" name=""/>
        <dsp:cNvSpPr/>
      </dsp:nvSpPr>
      <dsp:spPr>
        <a:xfrm>
          <a:off x="540402" y="4851846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KEY FACT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(SOURCE)</a:t>
          </a:r>
          <a:endParaRPr lang="en-US" sz="800" kern="1200" dirty="0"/>
        </a:p>
      </dsp:txBody>
      <dsp:txXfrm>
        <a:off x="562943" y="4874387"/>
        <a:ext cx="562870" cy="416681"/>
      </dsp:txXfrm>
    </dsp:sp>
    <dsp:sp modelId="{72E2402C-6A7B-45E7-A2A1-BB4C2EA09CBB}">
      <dsp:nvSpPr>
        <dsp:cNvPr id="0" name=""/>
        <dsp:cNvSpPr/>
      </dsp:nvSpPr>
      <dsp:spPr>
        <a:xfrm>
          <a:off x="540402" y="5336697"/>
          <a:ext cx="607952" cy="4617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KEY FACT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(SOURCE)</a:t>
          </a:r>
          <a:endParaRPr lang="en-US" sz="800" kern="1200" dirty="0"/>
        </a:p>
      </dsp:txBody>
      <dsp:txXfrm>
        <a:off x="562943" y="5359238"/>
        <a:ext cx="562870" cy="416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4" y="444729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4" y="1906543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9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marL="0" algn="l" defTabSz="914254" rtl="0" eaLnBrk="1" latinLnBrk="0" hangingPunct="1">
              <a:lnSpc>
                <a:spcPts val="4599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25" tIns="45713" rIns="91425" bIns="45713" rtlCol="0">
            <a:normAutofit/>
          </a:bodyPr>
          <a:lstStyle>
            <a:lvl1pPr marL="0" indent="0" algn="l" defTabSz="914254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4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4" y="444729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3" y="2017059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4" y="1906543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9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4" y="444729"/>
            <a:ext cx="7810967" cy="1088237"/>
          </a:xfrm>
          <a:noFill/>
        </p:spPr>
        <p:txBody>
          <a:bodyPr bIns="45713" anchor="b" anchorCtr="0">
            <a:normAutofit/>
          </a:bodyPr>
          <a:lstStyle>
            <a:lvl1pPr algn="l">
              <a:lnSpc>
                <a:spcPts val="4599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4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6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algn="l" defTabSz="914254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25" tIns="45713" rIns="91425" bIns="45713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254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3" y="443755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4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6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8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8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127" indent="0">
              <a:buNone/>
              <a:defRPr sz="2000" b="1"/>
            </a:lvl2pPr>
            <a:lvl3pPr marL="914254" indent="0">
              <a:buNone/>
              <a:defRPr sz="1800" b="1"/>
            </a:lvl3pPr>
            <a:lvl4pPr marL="1371381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4" indent="0">
              <a:buNone/>
              <a:defRPr sz="1600" b="1"/>
            </a:lvl6pPr>
            <a:lvl7pPr marL="2742761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127" indent="0">
              <a:buNone/>
              <a:defRPr sz="2000" b="1"/>
            </a:lvl2pPr>
            <a:lvl3pPr marL="914254" indent="0">
              <a:buNone/>
              <a:defRPr sz="1800" b="1"/>
            </a:lvl3pPr>
            <a:lvl4pPr marL="1371381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4" indent="0">
              <a:buNone/>
              <a:defRPr sz="1600" b="1"/>
            </a:lvl6pPr>
            <a:lvl7pPr marL="2742761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4" y="452719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1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4" y="452719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4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algn="l" defTabSz="914254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4" y="4280648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1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1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2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5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4" y="461683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4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2" y="4800600"/>
            <a:ext cx="5691651" cy="566738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algn="l" defTabSz="914254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4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3" y="2857536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4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4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4" y="2133601"/>
            <a:ext cx="7076747" cy="3992563"/>
          </a:xfrm>
          <a:prstGeom prst="rect">
            <a:avLst/>
          </a:prstGeom>
        </p:spPr>
        <p:txBody>
          <a:bodyPr vert="horz" lIns="91425" tIns="45713" rIns="91425" bIns="457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FFF9766-B840-CD4F-8B9D-65FD795558AA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3"/>
            <a:ext cx="6124902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60" y="167347"/>
            <a:ext cx="630621" cy="359760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4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25" tIns="45713" rIns="91425" bIns="457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r" defTabSz="914254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3952" indent="-453952" algn="l" defTabSz="914254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254" indent="-457127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273" indent="-346020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99944" indent="-339671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615" indent="-331735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396" indent="-344433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305" indent="-344433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69738" indent="-344433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2583" indent="-344433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8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5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21" Type="http://schemas.openxmlformats.org/officeDocument/2006/relationships/image" Target="../media/image14.png"/><Relationship Id="rId7" Type="http://schemas.openxmlformats.org/officeDocument/2006/relationships/hyperlink" Target="https://www.pinterest.com/pin/517421444669402038" TargetMode="Externa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11" Type="http://schemas.openxmlformats.org/officeDocument/2006/relationships/image" Target="../media/image4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wl.english.purdue.edu/owl/resource/747/01/?_ga=2.19623804.558179429.1522454400-1709346682.152245440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599831618"/>
              </p:ext>
            </p:extLst>
          </p:nvPr>
        </p:nvGraphicFramePr>
        <p:xfrm>
          <a:off x="-321276" y="1056210"/>
          <a:ext cx="1688758" cy="5801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960693" y="1913227"/>
            <a:ext cx="246274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b="1" dirty="0" smtClean="0"/>
              <a:t>Identification of visual image &amp; activated URL address</a:t>
            </a:r>
            <a:endParaRPr lang="en-US" sz="800" b="1" baseline="30000" dirty="0"/>
          </a:p>
        </p:txBody>
      </p:sp>
      <p:sp>
        <p:nvSpPr>
          <p:cNvPr id="37" name="TextBox 36"/>
          <p:cNvSpPr txBox="1"/>
          <p:nvPr/>
        </p:nvSpPr>
        <p:spPr>
          <a:xfrm>
            <a:off x="1161536" y="6570651"/>
            <a:ext cx="215818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b="1" dirty="0" smtClean="0"/>
              <a:t>Image Identification &amp; Activated URL Address Here</a:t>
            </a:r>
            <a:endParaRPr lang="en-US" sz="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5372" y="-169988"/>
            <a:ext cx="8577566" cy="646317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Franklin Gothic Medium"/>
                <a:cs typeface="Franklin Gothic Medium"/>
              </a:rPr>
              <a:t>TITLE HERE</a:t>
            </a:r>
            <a:endParaRPr lang="en-US" sz="3600" dirty="0">
              <a:solidFill>
                <a:srgbClr val="C00000"/>
              </a:solidFill>
              <a:latin typeface="Franklin Gothic Medium"/>
              <a:cs typeface="Franklin Gothic Mediu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7408"/>
            <a:ext cx="1458098" cy="33854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en-US" sz="800" b="1" dirty="0" smtClean="0">
                <a:latin typeface="Franklin Gothic Medium"/>
                <a:cs typeface="Franklin Gothic Medium"/>
              </a:rPr>
              <a:t>Student Name Here</a:t>
            </a:r>
          </a:p>
          <a:p>
            <a:r>
              <a:rPr lang="en-US" sz="800" b="1" dirty="0" smtClean="0">
                <a:latin typeface="Franklin Gothic Medium"/>
                <a:cs typeface="Franklin Gothic Medium"/>
              </a:rPr>
              <a:t>Class Number Here</a:t>
            </a:r>
            <a:endParaRPr lang="en-US" sz="800" b="1" dirty="0">
              <a:latin typeface="Franklin Gothic Medium"/>
              <a:cs typeface="Franklin Gothic Mediu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169" y="4441520"/>
            <a:ext cx="3143522" cy="276999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en-US" sz="1200" dirty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2168" y="1941658"/>
            <a:ext cx="2052135" cy="169263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500" dirty="0" smtClean="0"/>
              <a:t>Identification of visual image &amp; activated </a:t>
            </a:r>
            <a:r>
              <a:rPr lang="en-US" sz="500" dirty="0" err="1" smtClean="0"/>
              <a:t>url</a:t>
            </a:r>
            <a:r>
              <a:rPr lang="en-US" sz="500" dirty="0" smtClean="0"/>
              <a:t> address here</a:t>
            </a:r>
            <a:endParaRPr lang="en-US" sz="500" dirty="0"/>
          </a:p>
        </p:txBody>
      </p:sp>
      <p:sp>
        <p:nvSpPr>
          <p:cNvPr id="31" name="TextBox 30"/>
          <p:cNvSpPr txBox="1"/>
          <p:nvPr/>
        </p:nvSpPr>
        <p:spPr>
          <a:xfrm>
            <a:off x="7586217" y="3696664"/>
            <a:ext cx="14649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sp>
        <p:nvSpPr>
          <p:cNvPr id="57" name="Right Arrow 56"/>
          <p:cNvSpPr/>
          <p:nvPr/>
        </p:nvSpPr>
        <p:spPr>
          <a:xfrm>
            <a:off x="5894897" y="5026357"/>
            <a:ext cx="345788" cy="1758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3805880" y="1949187"/>
            <a:ext cx="230659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 </a:t>
            </a:r>
            <a:r>
              <a:rPr lang="en-US" sz="500" dirty="0" smtClean="0">
                <a:hlinkClick r:id="rId7"/>
              </a:rPr>
              <a:t>https://www.pinterest.com/pin/517421444669402038</a:t>
            </a:r>
            <a:r>
              <a:rPr lang="en-US" sz="500" dirty="0" smtClean="0"/>
              <a:t> </a:t>
            </a:r>
            <a:endParaRPr lang="en-US" sz="500" dirty="0"/>
          </a:p>
        </p:txBody>
      </p:sp>
      <p:sp>
        <p:nvSpPr>
          <p:cNvPr id="4" name="TextBox 3"/>
          <p:cNvSpPr txBox="1"/>
          <p:nvPr/>
        </p:nvSpPr>
        <p:spPr>
          <a:xfrm>
            <a:off x="6588688" y="1178640"/>
            <a:ext cx="2208796" cy="215444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Visual Image Here</a:t>
            </a:r>
            <a:endParaRPr 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3631124" y="4970426"/>
            <a:ext cx="2533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Compare/Contrast 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Chart </a:t>
            </a: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Here</a:t>
            </a:r>
          </a:p>
          <a:p>
            <a:pPr algn="ctr"/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Similarities / Differences</a:t>
            </a:r>
          </a:p>
          <a:p>
            <a:pPr algn="ctr"/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Idea #1		Idea #1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Idea #2		Idea #2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Idea #3		Idea #3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Idea #4		Idea #4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Plaque 31"/>
          <p:cNvSpPr/>
          <p:nvPr/>
        </p:nvSpPr>
        <p:spPr>
          <a:xfrm>
            <a:off x="3579691" y="702761"/>
            <a:ext cx="2776323" cy="1186248"/>
          </a:xfrm>
          <a:prstGeom prst="plaqu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588687" y="710207"/>
            <a:ext cx="2244251" cy="1178802"/>
          </a:xfrm>
          <a:prstGeom prst="round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15" y="710207"/>
            <a:ext cx="2359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536" y="1101410"/>
            <a:ext cx="2188616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805880" y="1073670"/>
            <a:ext cx="21436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</a:rPr>
              <a:t>Timeline or Style Chart Here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21308" y="4970426"/>
            <a:ext cx="439738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6674756" y="6655289"/>
            <a:ext cx="215818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b="1" dirty="0" smtClean="0"/>
              <a:t>Image Identification &amp; Activated URL Address Here</a:t>
            </a:r>
            <a:endParaRPr lang="en-US" sz="500" b="1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68" y="4842134"/>
            <a:ext cx="2616239" cy="177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014" y="4842134"/>
            <a:ext cx="2620962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Cloud Callout 35"/>
          <p:cNvSpPr/>
          <p:nvPr/>
        </p:nvSpPr>
        <p:spPr>
          <a:xfrm>
            <a:off x="3579691" y="3646957"/>
            <a:ext cx="2776323" cy="821133"/>
          </a:xfrm>
          <a:prstGeom prst="cloudCallou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38434" y="3941970"/>
            <a:ext cx="15651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Video Clip or </a:t>
            </a:r>
            <a:r>
              <a:rPr lang="en-US" sz="800" dirty="0" smtClean="0"/>
              <a:t> Link Here </a:t>
            </a:r>
            <a:endParaRPr lang="en-US" sz="800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15" y="2093921"/>
            <a:ext cx="2359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15" y="3498702"/>
            <a:ext cx="2359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89" y="2735734"/>
            <a:ext cx="2189163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536" y="3970624"/>
            <a:ext cx="2189163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687" y="2110921"/>
            <a:ext cx="2359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476" y="3469269"/>
            <a:ext cx="2359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68" y="2719687"/>
            <a:ext cx="22066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756" y="3941970"/>
            <a:ext cx="22066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1219688" y="3278204"/>
            <a:ext cx="2100030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" dirty="0" smtClean="0"/>
              <a:t>Image id &amp; activated </a:t>
            </a:r>
            <a:r>
              <a:rPr lang="en-US" sz="500" dirty="0" err="1" smtClean="0"/>
              <a:t>url</a:t>
            </a:r>
            <a:r>
              <a:rPr lang="en-US" sz="500" dirty="0" smtClean="0"/>
              <a:t> address here</a:t>
            </a:r>
            <a:endParaRPr lang="en-US" sz="500" dirty="0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70" y="3176400"/>
            <a:ext cx="371475" cy="29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236220" y="4699938"/>
            <a:ext cx="211447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Image Id &amp; activated </a:t>
            </a:r>
            <a:r>
              <a:rPr lang="en-US" sz="500" dirty="0" err="1" smtClean="0"/>
              <a:t>url</a:t>
            </a:r>
            <a:r>
              <a:rPr lang="en-US" sz="500" dirty="0" smtClean="0"/>
              <a:t> address here</a:t>
            </a:r>
            <a:endParaRPr lang="en-US" sz="500" dirty="0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08" y="4572000"/>
            <a:ext cx="371475" cy="27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07" y="1764002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589026" y="1757781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642" y="3200252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238" y="4543684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811812" y="3329425"/>
            <a:ext cx="197942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Image id &amp; activated </a:t>
            </a:r>
            <a:r>
              <a:rPr lang="en-US" sz="500" dirty="0" err="1" smtClean="0"/>
              <a:t>url</a:t>
            </a:r>
            <a:r>
              <a:rPr lang="en-US" sz="500" dirty="0" smtClean="0"/>
              <a:t> address here</a:t>
            </a:r>
            <a:endParaRPr lang="en-US" sz="500" dirty="0"/>
          </a:p>
        </p:txBody>
      </p:sp>
      <p:sp>
        <p:nvSpPr>
          <p:cNvPr id="43" name="TextBox 42"/>
          <p:cNvSpPr txBox="1"/>
          <p:nvPr/>
        </p:nvSpPr>
        <p:spPr>
          <a:xfrm>
            <a:off x="6847266" y="4681700"/>
            <a:ext cx="198567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Image id &amp; activated </a:t>
            </a:r>
            <a:r>
              <a:rPr lang="en-US" sz="500" dirty="0" err="1" smtClean="0"/>
              <a:t>url</a:t>
            </a:r>
            <a:r>
              <a:rPr lang="en-US" sz="500" dirty="0" smtClean="0"/>
              <a:t> address  here</a:t>
            </a:r>
            <a:endParaRPr lang="en-US" sz="500" dirty="0"/>
          </a:p>
        </p:txBody>
      </p:sp>
      <p:sp>
        <p:nvSpPr>
          <p:cNvPr id="2" name="Oval 1"/>
          <p:cNvSpPr/>
          <p:nvPr/>
        </p:nvSpPr>
        <p:spPr>
          <a:xfrm>
            <a:off x="3718102" y="2183542"/>
            <a:ext cx="2446639" cy="12909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77730" y="2719687"/>
            <a:ext cx="17412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Map Here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0697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68" y="1952369"/>
            <a:ext cx="8734683" cy="417379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US" dirty="0" smtClean="0"/>
              <a:t>Review MLA Style (easiest version) Bibliography Requirements, then type bib. here…</a:t>
            </a:r>
          </a:p>
          <a:p>
            <a:r>
              <a:rPr lang="en-US" dirty="0" smtClean="0"/>
              <a:t>For MLA Style Bib. Info</a:t>
            </a:r>
            <a:r>
              <a:rPr lang="en-US" dirty="0"/>
              <a:t>., Click Here: </a:t>
            </a:r>
            <a:r>
              <a:rPr lang="en-US" dirty="0">
                <a:hlinkClick r:id="rId2"/>
              </a:rPr>
              <a:t>https://owl.english.purdue.edu/owl/resource/747/01/?_</a:t>
            </a:r>
            <a:r>
              <a:rPr lang="en-US" dirty="0" smtClean="0">
                <a:hlinkClick r:id="rId2"/>
              </a:rPr>
              <a:t>ga=2.19623804.558179429.1522454400-1709346682.1522454400</a:t>
            </a:r>
            <a:endParaRPr lang="en-US" dirty="0" smtClean="0"/>
          </a:p>
          <a:p>
            <a:r>
              <a:rPr lang="en-US" dirty="0" smtClean="0"/>
              <a:t>Make certain that you’ve included the required amount of sources for assignment,  as well as cite each source within your poster!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34534"/>
      </p:ext>
    </p:extLst>
  </p:cSld>
  <p:clrMapOvr>
    <a:masterClrMapping/>
  </p:clrMapOvr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1450</TotalTime>
  <Words>211</Words>
  <Application>Microsoft Office PowerPoint</Application>
  <PresentationFormat>Overhead</PresentationFormat>
  <Paragraphs>52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Spectrum</vt:lpstr>
      <vt:lpstr>PowerPoint Presentation</vt:lpstr>
      <vt:lpstr>Bibliography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Leweke</dc:creator>
  <cp:lastModifiedBy>norton</cp:lastModifiedBy>
  <cp:revision>64</cp:revision>
  <dcterms:created xsi:type="dcterms:W3CDTF">2017-07-02T04:32:17Z</dcterms:created>
  <dcterms:modified xsi:type="dcterms:W3CDTF">2018-06-18T23:33:04Z</dcterms:modified>
</cp:coreProperties>
</file>